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CC15-5134-4B99-AD7D-E04E3D669E38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C85CA-77EB-4D6F-8AE1-50E059445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hi.wikipedia.org/wiki/%E0%A4%86%E0%A4%9C%E0%A4%BC%E0%A4%BE%E0%A4%A6%E0%A5%80" TargetMode="External"/><Relationship Id="rId13" Type="http://schemas.openxmlformats.org/officeDocument/2006/relationships/hyperlink" Target="https://hi.wikipedia.org/wiki/%E0%A4%87%E0%A4%AE%E0%A5%8D%E0%A4%AB%E0%A4%BE%E0%A4%B2" TargetMode="External"/><Relationship Id="rId18" Type="http://schemas.openxmlformats.org/officeDocument/2006/relationships/hyperlink" Target="https://hi.wikipedia.org/wiki/%E0%A4%B8%E0%A5%8D%E0%A4%B5%E0%A4%A4%E0%A4%82%E0%A4%A4%E0%A5%8D%E0%A4%B0_%E0%A4%AD%E0%A4%BE%E0%A4%B0%E0%A4%A4" TargetMode="External"/><Relationship Id="rId3" Type="http://schemas.openxmlformats.org/officeDocument/2006/relationships/hyperlink" Target="https://hi.wikipedia.org/wiki/%E0%A4%A6%E0%A5%8D%E0%A4%B5%E0%A4%BF%E0%A4%A4%E0%A5%80%E0%A4%AF_%E0%A4%B5%E0%A4%BF%E0%A4%B6%E0%A5%8D%E0%A4%B5%E0%A4%AF%E0%A5%81%E0%A4%A6%E0%A5%8D%E0%A4%A7" TargetMode="External"/><Relationship Id="rId21" Type="http://schemas.openxmlformats.org/officeDocument/2006/relationships/hyperlink" Target="https://hi.wikipedia.org/wiki/%E0%A4%9A%E0%A5%80%E0%A4%A8" TargetMode="External"/><Relationship Id="rId7" Type="http://schemas.openxmlformats.org/officeDocument/2006/relationships/hyperlink" Target="https://hi.wikipedia.org/wiki/%E0%A4%9C%E0%A4%AF_%E0%A4%B9%E0%A4%BF%E0%A4%A8%E0%A5%8D%E0%A4%A6" TargetMode="External"/><Relationship Id="rId12" Type="http://schemas.openxmlformats.org/officeDocument/2006/relationships/hyperlink" Target="https://hi.wikipedia.org/wiki/%E0%A4%AC%E0%A4%B0%E0%A5%8D%E0%A4%AE%E0%A4%BE" TargetMode="External"/><Relationship Id="rId17" Type="http://schemas.openxmlformats.org/officeDocument/2006/relationships/hyperlink" Target="https://hi.wikipedia.org/wiki/%E0%A4%86%E0%A4%9C%E0%A4%BE%E0%A4%A6_%E0%A4%B9%E0%A4%BF%E0%A4%A8%E0%A5%8D%E0%A4%A6_%E0%A4%AB%E0%A5%8C%E0%A4%9C" TargetMode="External"/><Relationship Id="rId25" Type="http://schemas.openxmlformats.org/officeDocument/2006/relationships/hyperlink" Target="https://hi.wikipedia.org/wiki/%E0%A4%85%E0%A4%A3%E0%A5%8D%E0%A4%A1%E0%A4%AE%E0%A4%BE%E0%A4%A8_%E0%A4%94%E0%A4%B0_%E0%A4%A8%E0%A4%BF%E0%A4%95%E0%A5%8B%E0%A4%AC%E0%A4%BE%E0%A4%B0_%E0%A4%A6%E0%A5%8D%E0%A4%B5%E0%A5%80%E0%A4%AA%E0%A4%B8%E0%A4%AE%E0%A5%82%E0%A4%B9" TargetMode="External"/><Relationship Id="rId2" Type="http://schemas.openxmlformats.org/officeDocument/2006/relationships/hyperlink" Target="https://hi.wikipedia.org/wiki/%E0%A4%AD%E0%A4%BE%E0%A4%B0%E0%A4%A4" TargetMode="External"/><Relationship Id="rId16" Type="http://schemas.openxmlformats.org/officeDocument/2006/relationships/hyperlink" Target="https://hi.wikipedia.org/wiki/%E0%A5%A7%E0%A5%AF%E0%A5%AA%E0%A5%A9" TargetMode="External"/><Relationship Id="rId20" Type="http://schemas.openxmlformats.org/officeDocument/2006/relationships/hyperlink" Target="https://hi.wikipedia.org/wiki/%E0%A4%95%E0%A5%8B%E0%A4%B0%E0%A4%BF%E0%A4%AF%E0%A4%B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hi.wikipedia.org/wiki/%E0%A4%B8%E0%A5%81%E0%A4%AD%E0%A4%BE%E0%A4%B7_%E0%A4%9A%E0%A4%A8%E0%A5%8D%E0%A4%A6%E0%A5%8D%E0%A4%B0_%E0%A4%AC%E0%A5%8B%E0%A4%B8" TargetMode="External"/><Relationship Id="rId11" Type="http://schemas.openxmlformats.org/officeDocument/2006/relationships/hyperlink" Target="https://hi.wikipedia.org/wiki/%E0%A4%B8%E0%A4%BF%E0%A4%82%E0%A4%97%E0%A4%BE%E0%A4%AA%E0%A5%81%E0%A4%B0" TargetMode="External"/><Relationship Id="rId24" Type="http://schemas.openxmlformats.org/officeDocument/2006/relationships/hyperlink" Target="https://hi.wikipedia.org/wiki/%E0%A4%86%E0%A4%AF%E0%A4%B0%E0%A4%B2%E0%A5%88%E0%A4%82%E0%A4%A1" TargetMode="External"/><Relationship Id="rId5" Type="http://schemas.openxmlformats.org/officeDocument/2006/relationships/hyperlink" Target="https://hi.wikipedia.org/wiki/%E0%A4%86%E0%A4%9C%E0%A4%BC%E0%A4%BE%E0%A4%A6_%E0%A4%B9%E0%A4%BF%E0%A4%A8%E0%A5%8D%E0%A4%A6_%E0%A4%AB%E0%A4%BC%E0%A5%8C%E0%A4%9C" TargetMode="External"/><Relationship Id="rId15" Type="http://schemas.openxmlformats.org/officeDocument/2006/relationships/hyperlink" Target="https://hi.wikipedia.org/wiki/%E0%A5%A8%E0%A5%A7" TargetMode="External"/><Relationship Id="rId23" Type="http://schemas.openxmlformats.org/officeDocument/2006/relationships/hyperlink" Target="https://hi.wikipedia.org/wiki/%E0%A4%AE%E0%A4%BE%E0%A4%A8%E0%A5%8D%E0%A4%9A%E0%A5%81%E0%A4%95%E0%A5%8B" TargetMode="External"/><Relationship Id="rId10" Type="http://schemas.openxmlformats.org/officeDocument/2006/relationships/hyperlink" Target="https://hi.wikipedia.org/wiki/%E0%A4%97%E0%A5%81%E0%A4%AA%E0%A5%8D%E0%A4%A4%E0%A4%9A%E0%A4%B0" TargetMode="External"/><Relationship Id="rId19" Type="http://schemas.openxmlformats.org/officeDocument/2006/relationships/hyperlink" Target="https://hi.wikipedia.org/wiki/%E0%A4%AB%E0%A4%BC%E0%A4%BF%E0%A4%B2%E0%A5%80%E0%A4%AA%E0%A5%80%E0%A4%A8%E0%A5%8D%E0%A4%B8" TargetMode="External"/><Relationship Id="rId4" Type="http://schemas.openxmlformats.org/officeDocument/2006/relationships/hyperlink" Target="https://hi.wikipedia.org/wiki/%E0%A4%9C%E0%A4%BE%E0%A4%AA%E0%A4%BE%E0%A4%A8" TargetMode="External"/><Relationship Id="rId9" Type="http://schemas.openxmlformats.org/officeDocument/2006/relationships/hyperlink" Target="https://hi.wikipedia.org/wiki/%E0%A4%9C%E0%A4%B0%E0%A5%8D%E0%A4%AE%E0%A4%A8%E0%A5%80" TargetMode="External"/><Relationship Id="rId14" Type="http://schemas.openxmlformats.org/officeDocument/2006/relationships/hyperlink" Target="https://hi.wikipedia.org/wiki/%E0%A4%95%E0%A5%8B%E0%A4%B9%E0%A4%BF%E0%A4%AE%E0%A4%BE" TargetMode="External"/><Relationship Id="rId22" Type="http://schemas.openxmlformats.org/officeDocument/2006/relationships/hyperlink" Target="https://hi.wikipedia.org/wiki/%E0%A4%87%E0%A4%9F%E0%A4%B2%E0%A5%8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0"/>
            <a:ext cx="9144000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000" b="1" dirty="0">
                <a:solidFill>
                  <a:srgbClr val="FF0000"/>
                </a:solidFill>
              </a:rPr>
              <a:t>सुभाष चन्द्र बोस</a:t>
            </a:r>
            <a:r>
              <a:rPr lang="hi-IN" sz="2000" dirty="0">
                <a:solidFill>
                  <a:srgbClr val="FF0000"/>
                </a:solidFill>
              </a:rPr>
              <a:t> (23 जनवरी 1897 - 18 अगस्त 1945) </a:t>
            </a:r>
            <a:r>
              <a:rPr lang="hi-IN" sz="2000" dirty="0">
                <a:solidFill>
                  <a:srgbClr val="FF0000"/>
                </a:solidFill>
                <a:hlinkClick r:id="rId2" tooltip="भारत"/>
              </a:rPr>
              <a:t>भारत</a:t>
            </a:r>
            <a:r>
              <a:rPr lang="hi-IN" sz="2000" dirty="0">
                <a:solidFill>
                  <a:srgbClr val="FF0000"/>
                </a:solidFill>
              </a:rPr>
              <a:t> के स्वतन्त्रता संग्राम के अग्रणी तथा सबसे बड़े नेता थे। </a:t>
            </a:r>
            <a:r>
              <a:rPr lang="hi-IN" sz="2000" dirty="0">
                <a:solidFill>
                  <a:srgbClr val="FF0000"/>
                </a:solidFill>
                <a:hlinkClick r:id="rId3" tooltip="द्वितीय विश्वयुद्ध"/>
              </a:rPr>
              <a:t>द्वितीय विश्वयुद्ध</a:t>
            </a:r>
            <a:r>
              <a:rPr lang="hi-IN" sz="2000" dirty="0">
                <a:solidFill>
                  <a:srgbClr val="FF0000"/>
                </a:solidFill>
              </a:rPr>
              <a:t> के दौरान, अंग्रेज़ों के खिलाफ लड़ने के लिए, उन्होंने </a:t>
            </a:r>
            <a:r>
              <a:rPr lang="hi-IN" sz="2000" dirty="0">
                <a:solidFill>
                  <a:srgbClr val="FF0000"/>
                </a:solidFill>
                <a:hlinkClick r:id="rId4" tooltip="जापान"/>
              </a:rPr>
              <a:t>जापान</a:t>
            </a:r>
            <a:r>
              <a:rPr lang="hi-IN" sz="2000" dirty="0">
                <a:solidFill>
                  <a:srgbClr val="FF0000"/>
                </a:solidFill>
              </a:rPr>
              <a:t> के सहयोग से </a:t>
            </a:r>
            <a:r>
              <a:rPr lang="hi-IN" sz="2000" dirty="0">
                <a:solidFill>
                  <a:srgbClr val="FF0000"/>
                </a:solidFill>
                <a:hlinkClick r:id="rId5" tooltip="आज़ाद हिन्द फ़ौज"/>
              </a:rPr>
              <a:t>आज़ाद हिन्द फ़ौज</a:t>
            </a:r>
            <a:r>
              <a:rPr lang="hi-IN" sz="2000" dirty="0">
                <a:solidFill>
                  <a:srgbClr val="FF0000"/>
                </a:solidFill>
              </a:rPr>
              <a:t> का गठन किया था।</a:t>
            </a:r>
            <a:r>
              <a:rPr lang="hi-IN" sz="2000" baseline="30000" dirty="0">
                <a:solidFill>
                  <a:srgbClr val="FF0000"/>
                </a:solidFill>
                <a:hlinkClick r:id="rId6"/>
              </a:rPr>
              <a:t>[3]</a:t>
            </a:r>
            <a:r>
              <a:rPr lang="hi-IN" sz="2000" dirty="0">
                <a:solidFill>
                  <a:srgbClr val="FF0000"/>
                </a:solidFill>
              </a:rPr>
              <a:t> उनके द्वारा दिया गया "</a:t>
            </a:r>
            <a:r>
              <a:rPr lang="hi-IN" sz="2000" dirty="0">
                <a:solidFill>
                  <a:srgbClr val="FF0000"/>
                </a:solidFill>
                <a:hlinkClick r:id="rId7" tooltip="जय हिन्द"/>
              </a:rPr>
              <a:t>जय हिन्द</a:t>
            </a:r>
            <a:r>
              <a:rPr lang="hi-IN" sz="2000" dirty="0">
                <a:solidFill>
                  <a:srgbClr val="FF0000"/>
                </a:solidFill>
              </a:rPr>
              <a:t>" का नारा भारत का राष्ट्रीय नारा बन गया है। "तुम मुझे खून दो मैं तुम्हे </a:t>
            </a:r>
            <a:r>
              <a:rPr lang="hi-IN" sz="2000" dirty="0">
                <a:solidFill>
                  <a:srgbClr val="FF0000"/>
                </a:solidFill>
                <a:hlinkClick r:id="rId8" tooltip="आज़ादी"/>
              </a:rPr>
              <a:t>आजादी</a:t>
            </a:r>
            <a:r>
              <a:rPr lang="hi-IN" sz="2000" dirty="0">
                <a:solidFill>
                  <a:srgbClr val="FF0000"/>
                </a:solidFill>
              </a:rPr>
              <a:t> दूंगा" का नारा भी उनका था जो उस समय अत्यधिक प्रचलन में आया।</a:t>
            </a:r>
            <a:r>
              <a:rPr lang="hi-IN" sz="2000" baseline="30000" dirty="0">
                <a:solidFill>
                  <a:srgbClr val="FF0000"/>
                </a:solidFill>
                <a:hlinkClick r:id="rId6"/>
              </a:rPr>
              <a:t>[4]</a:t>
            </a:r>
            <a:r>
              <a:rPr lang="hi-IN" sz="2000" dirty="0">
                <a:solidFill>
                  <a:srgbClr val="FF0000"/>
                </a:solidFill>
              </a:rPr>
              <a:t>भारतवासी उन्हें </a:t>
            </a:r>
            <a:r>
              <a:rPr lang="hi-IN" sz="2000" b="1" dirty="0">
                <a:solidFill>
                  <a:srgbClr val="FF0000"/>
                </a:solidFill>
              </a:rPr>
              <a:t>नेता जी</a:t>
            </a:r>
            <a:r>
              <a:rPr lang="hi-IN" sz="2000" dirty="0">
                <a:solidFill>
                  <a:srgbClr val="FF0000"/>
                </a:solidFill>
              </a:rPr>
              <a:t> के नाम से सम्बोधित करते हैं।</a:t>
            </a:r>
          </a:p>
          <a:p>
            <a:r>
              <a:rPr lang="hi-IN" sz="2000" dirty="0">
                <a:solidFill>
                  <a:srgbClr val="FF0000"/>
                </a:solidFill>
              </a:rPr>
              <a:t>कुछ इतिहासकारों का मानना है कि जब नेता जी ने </a:t>
            </a:r>
            <a:r>
              <a:rPr lang="hi-IN" sz="2000" dirty="0">
                <a:solidFill>
                  <a:srgbClr val="FF0000"/>
                </a:solidFill>
                <a:hlinkClick r:id="rId4" tooltip="जापान"/>
              </a:rPr>
              <a:t>जापान</a:t>
            </a:r>
            <a:r>
              <a:rPr lang="hi-IN" sz="2000" dirty="0">
                <a:solidFill>
                  <a:srgbClr val="FF0000"/>
                </a:solidFill>
              </a:rPr>
              <a:t> और </a:t>
            </a:r>
            <a:r>
              <a:rPr lang="hi-IN" sz="2000" dirty="0">
                <a:solidFill>
                  <a:srgbClr val="FF0000"/>
                </a:solidFill>
                <a:hlinkClick r:id="rId9" tooltip="जर्मनी"/>
              </a:rPr>
              <a:t>जर्मनी</a:t>
            </a:r>
            <a:r>
              <a:rPr lang="hi-IN" sz="2000" dirty="0">
                <a:solidFill>
                  <a:srgbClr val="FF0000"/>
                </a:solidFill>
              </a:rPr>
              <a:t> से सहायता लेने का प्रयास किया था, तो ब्रिटिश सरकार ने अपने </a:t>
            </a:r>
            <a:r>
              <a:rPr lang="hi-IN" sz="2000" dirty="0">
                <a:solidFill>
                  <a:srgbClr val="FF0000"/>
                </a:solidFill>
                <a:hlinkClick r:id="rId10" tooltip="गुप्तचर"/>
              </a:rPr>
              <a:t>गुप्तचरों</a:t>
            </a:r>
            <a:r>
              <a:rPr lang="hi-IN" sz="2000" dirty="0">
                <a:solidFill>
                  <a:srgbClr val="FF0000"/>
                </a:solidFill>
              </a:rPr>
              <a:t> को 1941 में उन्हें खत्म करने का आदेश दिया था।</a:t>
            </a:r>
            <a:r>
              <a:rPr lang="hi-IN" sz="2000" baseline="30000" dirty="0">
                <a:solidFill>
                  <a:srgbClr val="FF0000"/>
                </a:solidFill>
                <a:hlinkClick r:id="rId6"/>
              </a:rPr>
              <a:t>[5]</a:t>
            </a:r>
            <a:endParaRPr lang="hi-IN" sz="2000" dirty="0">
              <a:solidFill>
                <a:srgbClr val="FF0000"/>
              </a:solidFill>
            </a:endParaRPr>
          </a:p>
          <a:p>
            <a:r>
              <a:rPr lang="hi-IN" sz="2000" dirty="0">
                <a:solidFill>
                  <a:srgbClr val="FF0000"/>
                </a:solidFill>
              </a:rPr>
              <a:t>नेता जी ने 5 जुलाई 1943 को </a:t>
            </a:r>
            <a:r>
              <a:rPr lang="hi-IN" sz="2000" dirty="0">
                <a:solidFill>
                  <a:srgbClr val="FF0000"/>
                </a:solidFill>
                <a:hlinkClick r:id="rId11" tooltip="सिंगापुर"/>
              </a:rPr>
              <a:t>सिंगापुर</a:t>
            </a:r>
            <a:r>
              <a:rPr lang="hi-IN" sz="2000" dirty="0">
                <a:solidFill>
                  <a:srgbClr val="FF0000"/>
                </a:solidFill>
              </a:rPr>
              <a:t> के टाउन हाल के सामने 'सुप्रीम कमाण्डर' के रूप में सेना को सम्बोधित करते हुए "दिल्ली चलो!" का नारा दिया और जापानी सेना के साथ मिलकर ब्रिटिश व कामनवेल्थ सेना से </a:t>
            </a:r>
            <a:r>
              <a:rPr lang="hi-IN" sz="2000" dirty="0">
                <a:solidFill>
                  <a:srgbClr val="FF0000"/>
                </a:solidFill>
                <a:hlinkClick r:id="rId12" tooltip="बर्मा"/>
              </a:rPr>
              <a:t>बर्मा</a:t>
            </a:r>
            <a:r>
              <a:rPr lang="hi-IN" sz="2000" dirty="0">
                <a:solidFill>
                  <a:srgbClr val="FF0000"/>
                </a:solidFill>
              </a:rPr>
              <a:t> सहित </a:t>
            </a:r>
            <a:r>
              <a:rPr lang="hi-IN" sz="2000" dirty="0">
                <a:solidFill>
                  <a:srgbClr val="FF0000"/>
                </a:solidFill>
                <a:hlinkClick r:id="rId13" tooltip="इम्फाल"/>
              </a:rPr>
              <a:t>इम्फाल</a:t>
            </a:r>
            <a:r>
              <a:rPr lang="hi-IN" sz="2000" dirty="0">
                <a:solidFill>
                  <a:srgbClr val="FF0000"/>
                </a:solidFill>
              </a:rPr>
              <a:t> और </a:t>
            </a:r>
            <a:r>
              <a:rPr lang="hi-IN" sz="2000" dirty="0">
                <a:solidFill>
                  <a:srgbClr val="FF0000"/>
                </a:solidFill>
                <a:hlinkClick r:id="rId14" tooltip="कोहिमा"/>
              </a:rPr>
              <a:t>कोहिमा</a:t>
            </a:r>
            <a:r>
              <a:rPr lang="hi-IN" sz="2000" dirty="0">
                <a:solidFill>
                  <a:srgbClr val="FF0000"/>
                </a:solidFill>
              </a:rPr>
              <a:t> में एक साथ जमकर मोर्चा लिया।</a:t>
            </a:r>
          </a:p>
          <a:p>
            <a:r>
              <a:rPr lang="hi-IN" sz="2000" dirty="0">
                <a:solidFill>
                  <a:srgbClr val="FF0000"/>
                </a:solidFill>
                <a:hlinkClick r:id="rId15" tooltip="२१"/>
              </a:rPr>
              <a:t>21</a:t>
            </a:r>
            <a:r>
              <a:rPr lang="hi-IN" sz="2000" dirty="0">
                <a:solidFill>
                  <a:srgbClr val="FF0000"/>
                </a:solidFill>
              </a:rPr>
              <a:t> अक्टूबर </a:t>
            </a:r>
            <a:r>
              <a:rPr lang="hi-IN" sz="2000" dirty="0">
                <a:solidFill>
                  <a:srgbClr val="FF0000"/>
                </a:solidFill>
                <a:hlinkClick r:id="rId16" tooltip="१९४३"/>
              </a:rPr>
              <a:t>1943</a:t>
            </a:r>
            <a:r>
              <a:rPr lang="hi-IN" sz="2000" dirty="0">
                <a:solidFill>
                  <a:srgbClr val="FF0000"/>
                </a:solidFill>
              </a:rPr>
              <a:t> को बोस ने </a:t>
            </a:r>
            <a:r>
              <a:rPr lang="hi-IN" sz="2000" dirty="0">
                <a:solidFill>
                  <a:srgbClr val="FF0000"/>
                </a:solidFill>
                <a:hlinkClick r:id="rId17" tooltip="आजाद हिन्द फौज"/>
              </a:rPr>
              <a:t>आज़ाद हिंद फौज</a:t>
            </a:r>
            <a:r>
              <a:rPr lang="hi-IN" sz="2000" dirty="0">
                <a:solidFill>
                  <a:srgbClr val="FF0000"/>
                </a:solidFill>
              </a:rPr>
              <a:t> के सर्वोच्च सेनापति की हैसियत से </a:t>
            </a:r>
            <a:r>
              <a:rPr lang="hi-IN" sz="2000" dirty="0">
                <a:solidFill>
                  <a:srgbClr val="FF0000"/>
                </a:solidFill>
                <a:hlinkClick r:id="rId18" tooltip="स्वतंत्र भारत"/>
              </a:rPr>
              <a:t>स्वतंत्र भारत</a:t>
            </a:r>
            <a:r>
              <a:rPr lang="hi-IN" sz="2000" dirty="0">
                <a:solidFill>
                  <a:srgbClr val="FF0000"/>
                </a:solidFill>
              </a:rPr>
              <a:t> की अस्थायी सरकार बनाई जिसे </a:t>
            </a:r>
            <a:r>
              <a:rPr lang="hi-IN" sz="2000" dirty="0">
                <a:solidFill>
                  <a:srgbClr val="FF0000"/>
                </a:solidFill>
                <a:hlinkClick r:id="rId9" tooltip="जर्मनी"/>
              </a:rPr>
              <a:t>जर्मनी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4" tooltip="जापान"/>
              </a:rPr>
              <a:t>जापान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19" tooltip="फ़िलीपीन्स"/>
              </a:rPr>
              <a:t>फ़िलीपीन्स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20" tooltip="कोरिया"/>
              </a:rPr>
              <a:t>कोरिया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21" tooltip="चीन"/>
              </a:rPr>
              <a:t>चीन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22" tooltip="इटली"/>
              </a:rPr>
              <a:t>इटली</a:t>
            </a:r>
            <a:r>
              <a:rPr lang="hi-IN" sz="2000" dirty="0">
                <a:solidFill>
                  <a:srgbClr val="FF0000"/>
                </a:solidFill>
              </a:rPr>
              <a:t>, </a:t>
            </a:r>
            <a:r>
              <a:rPr lang="hi-IN" sz="2000" dirty="0">
                <a:solidFill>
                  <a:srgbClr val="FF0000"/>
                </a:solidFill>
                <a:hlinkClick r:id="rId23" tooltip="मान्चुको"/>
              </a:rPr>
              <a:t>मान्चुको</a:t>
            </a:r>
            <a:r>
              <a:rPr lang="hi-IN" sz="2000" dirty="0">
                <a:solidFill>
                  <a:srgbClr val="FF0000"/>
                </a:solidFill>
              </a:rPr>
              <a:t> और </a:t>
            </a:r>
            <a:r>
              <a:rPr lang="hi-IN" sz="2000" dirty="0">
                <a:solidFill>
                  <a:srgbClr val="FF0000"/>
                </a:solidFill>
                <a:hlinkClick r:id="rId24" tooltip="आयरलैंड"/>
              </a:rPr>
              <a:t>आयरलैंड</a:t>
            </a:r>
            <a:r>
              <a:rPr lang="hi-IN" sz="2000" dirty="0">
                <a:solidFill>
                  <a:srgbClr val="FF0000"/>
                </a:solidFill>
              </a:rPr>
              <a:t> सहित 11 देशो की सरकारों ने मान्यता दी थी। जापान ने </a:t>
            </a:r>
            <a:r>
              <a:rPr lang="hi-IN" sz="2000" dirty="0">
                <a:solidFill>
                  <a:srgbClr val="FF0000"/>
                </a:solidFill>
                <a:hlinkClick r:id="rId25" tooltip="अण्डमान और निकोबार द्वीपसमूह"/>
              </a:rPr>
              <a:t>अण्डमान और निकोबार द्वीपसमूह</a:t>
            </a:r>
            <a:r>
              <a:rPr lang="hi-IN" sz="2000" dirty="0">
                <a:solidFill>
                  <a:srgbClr val="FF0000"/>
                </a:solidFill>
              </a:rPr>
              <a:t> इस अस्थायी सरकार को दे दिए। सुभाष उन द्वीपों में गए और उनका नया नामकरण किया।</a:t>
            </a:r>
          </a:p>
          <a:p>
            <a:endParaRPr lang="hi-IN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r"/>
            <a:r>
              <a:rPr lang="en-US" sz="6000" dirty="0" smtClean="0">
                <a:solidFill>
                  <a:schemeClr val="tx1"/>
                </a:solidFill>
              </a:rPr>
              <a:t>                                                                                       </a:t>
            </a:r>
            <a:r>
              <a:rPr lang="en-US" sz="5400" dirty="0" err="1" smtClean="0">
                <a:solidFill>
                  <a:schemeClr val="tx1"/>
                </a:solidFill>
              </a:rPr>
              <a:t>Amrit</a:t>
            </a:r>
            <a:endParaRPr lang="en-US" sz="6000" dirty="0">
              <a:solidFill>
                <a:schemeClr val="tx1"/>
              </a:solidFill>
            </a:endParaRPr>
          </a:p>
        </p:txBody>
      </p:sp>
      <p:pic>
        <p:nvPicPr>
          <p:cNvPr id="1030" name="Picture 6" descr="Subhash Chandra Bose Jayanti 2021 Quotes: देशभक्ति के जज्बे से भरपूर सुभाष  चंद्र बोस के इन 10 महान विचारों को करें अपनों के साथ शेयर | 🙏🏻 LatestLY  हिन्द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107" y="0"/>
            <a:ext cx="9076269" cy="563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2023-07-09T07:26:27Z</dcterms:created>
  <dcterms:modified xsi:type="dcterms:W3CDTF">2023-07-09T07:32:15Z</dcterms:modified>
</cp:coreProperties>
</file>